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90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9/15/2013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9/15/2013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9/15/2013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9/15/2013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9/15/2013</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9/15/2013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9/15/2013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9/15/2013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9/15/2013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9/15/2013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9/15/2013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9/15/2013</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downloadinfo.co/review/adobe-reader/?kw=adobe+pdf+download&amp;subid=DIARUS&amp;cust=adobe+pdf+download&amp;type=reader&amp;gclid=CMrZ1o32zbkCFfA7MgodvmMAtw&amp;utm_campaign=DIARUS&amp;fwd=1&amp;rnd=3c551b3cfdb6216fd087bb34be1dc92fa60eeca2&amp;ts=137926603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1829" y="928914"/>
            <a:ext cx="8302171" cy="4512646"/>
          </a:xfrm>
          <a:prstGeom prst="rect">
            <a:avLst/>
          </a:prstGeom>
        </p:spPr>
        <p:txBody>
          <a:bodyPr wrap="square">
            <a:spAutoFit/>
          </a:bodyPr>
          <a:lstStyle/>
          <a:p>
            <a:pPr>
              <a:lnSpc>
                <a:spcPct val="107000"/>
              </a:lnSpc>
              <a:spcAft>
                <a:spcPts val="800"/>
              </a:spcAft>
            </a:pPr>
            <a:r>
              <a:rPr lang="en-US" sz="3200" b="1" dirty="0">
                <a:solidFill>
                  <a:srgbClr val="000000"/>
                </a:solidFill>
                <a:latin typeface="Tahoma" panose="020B0604030504040204" pitchFamily="34" charset="0"/>
                <a:ea typeface="Calibri" panose="020F0502020204030204" pitchFamily="34" charset="0"/>
                <a:cs typeface="Times New Roman" panose="02020603050405020304" pitchFamily="18" charset="0"/>
              </a:rPr>
              <a:t>File extension or filename suffix </a:t>
            </a:r>
          </a:p>
          <a:p>
            <a:pPr>
              <a:lnSpc>
                <a:spcPct val="107000"/>
              </a:lnSpc>
              <a:spcAft>
                <a:spcPts val="800"/>
              </a:spcAft>
            </a:pPr>
            <a:r>
              <a:rPr lang="en-US" sz="2800" dirty="0" smtClean="0">
                <a:solidFill>
                  <a:srgbClr val="000000"/>
                </a:solidFill>
                <a:latin typeface="Tahoma" panose="020B0604030504040204" pitchFamily="34" charset="0"/>
                <a:ea typeface="Calibri" panose="020F0502020204030204" pitchFamily="34" charset="0"/>
                <a:cs typeface="Times New Roman" panose="02020603050405020304" pitchFamily="18" charset="0"/>
              </a:rPr>
              <a:t>usually </a:t>
            </a:r>
            <a:r>
              <a:rPr lang="en-US" sz="2800" dirty="0">
                <a:solidFill>
                  <a:srgbClr val="000000"/>
                </a:solidFill>
                <a:latin typeface="Tahoma" panose="020B0604030504040204" pitchFamily="34" charset="0"/>
                <a:ea typeface="Calibri" panose="020F0502020204030204" pitchFamily="34" charset="0"/>
                <a:cs typeface="Times New Roman" panose="02020603050405020304" pitchFamily="18" charset="0"/>
              </a:rPr>
              <a:t>three, four or more characters at the end of computer file names divided by a dot. </a:t>
            </a:r>
            <a:endParaRPr lang="en-US" sz="2800" dirty="0" smtClean="0">
              <a:solidFill>
                <a:srgbClr val="000000"/>
              </a:solidFill>
              <a:latin typeface="Tahom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800" dirty="0">
                <a:solidFill>
                  <a:srgbClr val="000000"/>
                </a:solidFill>
                <a:latin typeface="Tahoma" panose="020B0604030504040204" pitchFamily="34" charset="0"/>
                <a:ea typeface="Calibri" panose="020F0502020204030204" pitchFamily="34" charset="0"/>
                <a:cs typeface="Times New Roman" panose="02020603050405020304" pitchFamily="18" charset="0"/>
              </a:rPr>
              <a:t/>
            </a:r>
            <a:br>
              <a:rPr lang="en-US" sz="2800" dirty="0">
                <a:solidFill>
                  <a:srgbClr val="000000"/>
                </a:solidFill>
                <a:latin typeface="Tahoma" panose="020B0604030504040204" pitchFamily="34" charset="0"/>
                <a:ea typeface="Calibri" panose="020F0502020204030204" pitchFamily="34" charset="0"/>
                <a:cs typeface="Times New Roman" panose="02020603050405020304" pitchFamily="18" charset="0"/>
              </a:rPr>
            </a:br>
            <a:r>
              <a:rPr lang="en-US" sz="2800" dirty="0">
                <a:solidFill>
                  <a:srgbClr val="000000"/>
                </a:solidFill>
                <a:latin typeface="Tahoma" panose="020B0604030504040204" pitchFamily="34" charset="0"/>
                <a:ea typeface="Calibri" panose="020F0502020204030204" pitchFamily="34" charset="0"/>
                <a:cs typeface="Times New Roman" panose="02020603050405020304" pitchFamily="18" charset="0"/>
              </a:rPr>
              <a:t>File extensions are useful to computer programs and operating systems like Windows or OS X, and basically telling them, what kind of data and file type they are working with and what associated program opens this file.</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49274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Text files</a:t>
            </a:r>
            <a:endParaRPr lang="en-US" dirty="0"/>
          </a:p>
        </p:txBody>
      </p:sp>
      <p:sp>
        <p:nvSpPr>
          <p:cNvPr id="12" name="Content Placeholder 11"/>
          <p:cNvSpPr>
            <a:spLocks noGrp="1"/>
          </p:cNvSpPr>
          <p:nvPr>
            <p:ph idx="1"/>
          </p:nvPr>
        </p:nvSpPr>
        <p:spPr>
          <a:xfrm>
            <a:off x="549693" y="2888415"/>
            <a:ext cx="9613861" cy="3599316"/>
          </a:xfrm>
        </p:spPr>
        <p:txBody>
          <a:bodyPr>
            <a:normAutofit/>
          </a:bodyPr>
          <a:lstStyle/>
          <a:p>
            <a:r>
              <a:rPr lang="en-US" sz="2800" dirty="0" smtClean="0"/>
              <a:t> .doc          	 Microsoft Word Document (pre 2007)</a:t>
            </a:r>
          </a:p>
          <a:p>
            <a:r>
              <a:rPr lang="en-US" sz="2800" dirty="0"/>
              <a:t> </a:t>
            </a:r>
            <a:r>
              <a:rPr lang="en-US" sz="2800" dirty="0" smtClean="0"/>
              <a:t>.</a:t>
            </a:r>
            <a:r>
              <a:rPr lang="en-US" sz="2800" dirty="0" err="1" smtClean="0"/>
              <a:t>docx</a:t>
            </a:r>
            <a:r>
              <a:rPr lang="en-US" sz="2800" dirty="0" smtClean="0"/>
              <a:t>		 Microsoft Word XML Open Document</a:t>
            </a:r>
          </a:p>
          <a:p>
            <a:r>
              <a:rPr lang="en-US" sz="2800" dirty="0" smtClean="0"/>
              <a:t>.</a:t>
            </a:r>
            <a:r>
              <a:rPr lang="en-US" sz="2800" dirty="0" err="1" smtClean="0"/>
              <a:t>odt</a:t>
            </a:r>
            <a:r>
              <a:rPr lang="en-US" sz="2800" dirty="0" smtClean="0"/>
              <a:t>			 Open Document /Text Document</a:t>
            </a:r>
          </a:p>
          <a:p>
            <a:r>
              <a:rPr lang="en-US" sz="2800" dirty="0" smtClean="0"/>
              <a:t>.pages		 Pages Document</a:t>
            </a:r>
          </a:p>
          <a:p>
            <a:r>
              <a:rPr lang="en-US" sz="2800" dirty="0" smtClean="0">
                <a:solidFill>
                  <a:srgbClr val="FFFF00"/>
                </a:solidFill>
              </a:rPr>
              <a:t>.rtf			 Rich Text File Format</a:t>
            </a:r>
          </a:p>
          <a:p>
            <a:endParaRPr lang="en-US" dirty="0"/>
          </a:p>
        </p:txBody>
      </p:sp>
    </p:spTree>
    <p:extLst>
      <p:ext uri="{BB962C8B-B14F-4D97-AF65-F5344CB8AC3E}">
        <p14:creationId xmlns:p14="http://schemas.microsoft.com/office/powerpoint/2010/main" val="258868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Files</a:t>
            </a:r>
            <a:endParaRPr lang="en-US" dirty="0"/>
          </a:p>
        </p:txBody>
      </p:sp>
      <p:sp>
        <p:nvSpPr>
          <p:cNvPr id="3" name="Content Placeholder 2"/>
          <p:cNvSpPr>
            <a:spLocks noGrp="1"/>
          </p:cNvSpPr>
          <p:nvPr>
            <p:ph idx="1"/>
          </p:nvPr>
        </p:nvSpPr>
        <p:spPr/>
        <p:txBody>
          <a:bodyPr/>
          <a:lstStyle/>
          <a:p>
            <a:r>
              <a:rPr lang="en-US" sz="3200" dirty="0" smtClean="0"/>
              <a:t>.</a:t>
            </a:r>
            <a:r>
              <a:rPr lang="en-US" sz="3200" dirty="0" err="1" smtClean="0"/>
              <a:t>pps</a:t>
            </a:r>
            <a:r>
              <a:rPr lang="en-US" sz="3200" dirty="0" smtClean="0"/>
              <a:t>		Power Point Slide Show</a:t>
            </a:r>
          </a:p>
          <a:p>
            <a:r>
              <a:rPr lang="en-US" sz="3200" dirty="0" smtClean="0"/>
              <a:t>.</a:t>
            </a:r>
            <a:r>
              <a:rPr lang="en-US" sz="3200" dirty="0" err="1" smtClean="0"/>
              <a:t>ppt</a:t>
            </a:r>
            <a:r>
              <a:rPr lang="en-US" sz="3200" dirty="0" smtClean="0"/>
              <a:t>		Power Point Slide Presentation </a:t>
            </a:r>
          </a:p>
          <a:p>
            <a:r>
              <a:rPr lang="en-US" sz="3200" dirty="0" smtClean="0"/>
              <a:t>.</a:t>
            </a:r>
            <a:r>
              <a:rPr lang="en-US" sz="3200" dirty="0" err="1" smtClean="0"/>
              <a:t>pptx</a:t>
            </a:r>
            <a:r>
              <a:rPr lang="en-US" sz="3200" dirty="0" smtClean="0"/>
              <a:t>		PowerPoint </a:t>
            </a:r>
            <a:r>
              <a:rPr lang="en-US" sz="3200" dirty="0"/>
              <a:t>Open XML Presentation</a:t>
            </a:r>
            <a:r>
              <a:rPr lang="en-US" dirty="0" smtClean="0"/>
              <a:t>			</a:t>
            </a:r>
            <a:endParaRPr lang="en-US" dirty="0"/>
          </a:p>
        </p:txBody>
      </p:sp>
    </p:spTree>
    <p:extLst>
      <p:ext uri="{BB962C8B-B14F-4D97-AF65-F5344CB8AC3E}">
        <p14:creationId xmlns:p14="http://schemas.microsoft.com/office/powerpoint/2010/main" val="324346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64" y="753228"/>
            <a:ext cx="9613861" cy="1080938"/>
          </a:xfrm>
        </p:spPr>
        <p:txBody>
          <a:bodyPr/>
          <a:lstStyle/>
          <a:p>
            <a:r>
              <a:rPr lang="en-US" dirty="0" smtClean="0"/>
              <a:t>Image Files</a:t>
            </a:r>
            <a:endParaRPr lang="en-US" dirty="0"/>
          </a:p>
        </p:txBody>
      </p:sp>
      <p:sp>
        <p:nvSpPr>
          <p:cNvPr id="5" name="Content Placeholder 4"/>
          <p:cNvSpPr>
            <a:spLocks noGrp="1"/>
          </p:cNvSpPr>
          <p:nvPr>
            <p:ph idx="1"/>
          </p:nvPr>
        </p:nvSpPr>
        <p:spPr>
          <a:xfrm>
            <a:off x="680321" y="2336873"/>
            <a:ext cx="9613861" cy="4339698"/>
          </a:xfrm>
        </p:spPr>
        <p:txBody>
          <a:bodyPr>
            <a:normAutofit/>
          </a:bodyPr>
          <a:lstStyle/>
          <a:p>
            <a:r>
              <a:rPr lang="en-US" dirty="0" smtClean="0"/>
              <a:t>.bmp	Bitmap</a:t>
            </a:r>
          </a:p>
          <a:p>
            <a:r>
              <a:rPr lang="en-US" dirty="0" smtClean="0"/>
              <a:t>.gif		Graphic Interchange format</a:t>
            </a:r>
          </a:p>
          <a:p>
            <a:r>
              <a:rPr lang="en-US" dirty="0" smtClean="0"/>
              <a:t>.jpg		JPEG image</a:t>
            </a:r>
          </a:p>
          <a:p>
            <a:r>
              <a:rPr lang="en-US" dirty="0" smtClean="0"/>
              <a:t>.</a:t>
            </a:r>
            <a:r>
              <a:rPr lang="en-US" dirty="0" err="1" smtClean="0"/>
              <a:t>png</a:t>
            </a:r>
            <a:r>
              <a:rPr lang="en-US" dirty="0" smtClean="0"/>
              <a:t>		Portable network graphic	</a:t>
            </a:r>
          </a:p>
          <a:p>
            <a:r>
              <a:rPr lang="en-US" dirty="0" smtClean="0"/>
              <a:t>.pdf		Portable document file**</a:t>
            </a:r>
          </a:p>
          <a:p>
            <a:endParaRPr lang="en-US" dirty="0"/>
          </a:p>
          <a:p>
            <a:pPr marL="0" indent="0">
              <a:buNone/>
            </a:pPr>
            <a:r>
              <a:rPr lang="en-US" dirty="0" smtClean="0"/>
              <a:t>**</a:t>
            </a:r>
            <a:r>
              <a:rPr lang="en-US" b="1" dirty="0"/>
              <a:t>*</a:t>
            </a:r>
            <a:r>
              <a:rPr lang="en-US" dirty="0"/>
              <a:t>commonly used for e-mail attachments or for saving publications in a standard format for viewing on multiple computers; usually created from another document instead of from scratch. </a:t>
            </a:r>
            <a:endParaRPr lang="en-US" dirty="0"/>
          </a:p>
        </p:txBody>
      </p:sp>
      <p:pic>
        <p:nvPicPr>
          <p:cNvPr id="6" name="Picture 5">
            <a:hlinkClick r:id="rId2"/>
          </p:cNvPr>
          <p:cNvPicPr/>
          <p:nvPr/>
        </p:nvPicPr>
        <p:blipFill>
          <a:blip r:embed="rId3">
            <a:extLst>
              <a:ext uri="{28A0092B-C50C-407E-A947-70E740481C1C}">
                <a14:useLocalDpi xmlns:a14="http://schemas.microsoft.com/office/drawing/2010/main" val="0"/>
              </a:ext>
            </a:extLst>
          </a:blip>
          <a:stretch>
            <a:fillRect/>
          </a:stretch>
        </p:blipFill>
        <p:spPr>
          <a:xfrm>
            <a:off x="9855200" y="5985329"/>
            <a:ext cx="302986" cy="270328"/>
          </a:xfrm>
          <a:prstGeom prst="rect">
            <a:avLst/>
          </a:prstGeom>
        </p:spPr>
      </p:pic>
    </p:spTree>
    <p:extLst>
      <p:ext uri="{BB962C8B-B14F-4D97-AF65-F5344CB8AC3E}">
        <p14:creationId xmlns:p14="http://schemas.microsoft.com/office/powerpoint/2010/main" val="1043707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TC104033917[[fn=Berlin]]</Template>
  <TotalTime>306</TotalTime>
  <Words>15</Words>
  <Application>Microsoft Office PowerPoint</Application>
  <PresentationFormat>Widescreen</PresentationFormat>
  <Paragraphs>21</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Tahoma</vt:lpstr>
      <vt:lpstr>Times New Roman</vt:lpstr>
      <vt:lpstr>Trebuchet MS</vt:lpstr>
      <vt:lpstr>Berlin</vt:lpstr>
      <vt:lpstr>PowerPoint Presentation</vt:lpstr>
      <vt:lpstr>Text files</vt:lpstr>
      <vt:lpstr>Data Files</vt:lpstr>
      <vt:lpstr>Image Files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Darlene Buhr</dc:creator>
  <cp:lastModifiedBy>Darlene Buhr</cp:lastModifiedBy>
  <cp:revision>10</cp:revision>
  <dcterms:created xsi:type="dcterms:W3CDTF">2013-09-15T15:37:24Z</dcterms:created>
  <dcterms:modified xsi:type="dcterms:W3CDTF">2013-09-15T20:43:27Z</dcterms:modified>
</cp:coreProperties>
</file>